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23" r:id="rId3"/>
    <p:sldId id="324" r:id="rId4"/>
    <p:sldId id="325" r:id="rId5"/>
    <p:sldId id="321" r:id="rId6"/>
    <p:sldId id="303" r:id="rId7"/>
    <p:sldId id="30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5" autoAdjust="0"/>
    <p:restoredTop sz="94660"/>
  </p:normalViewPr>
  <p:slideViewPr>
    <p:cSldViewPr>
      <p:cViewPr varScale="1">
        <p:scale>
          <a:sx n="110" d="100"/>
          <a:sy n="110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ABEAE-45E2-44C9-A8A0-55736BAB65CF}" type="datetimeFigureOut">
              <a:rPr lang="ru-RU" smtClean="0"/>
              <a:pPr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CAE97-DEEA-4AE5-9E53-810C44B1C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42910" y="2956005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normalizeH="0" baseline="0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normalizeH="0" baseline="0" dirty="0" smtClean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57166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 №47 пос.Эльбан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Амурского муниципального района Хабаровского края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64357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Педагог-психолог: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Федотова  О.Н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2504683"/>
            <a:ext cx="628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игровой технологии А.З.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«Интеллектика для дошкольников»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коррекционной работе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педагога-психолога с детьми с ЗПР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F:\Шаблоны к презентации\презентации шаблоны\зеленое вдохнов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214290"/>
            <a:ext cx="84296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 №47 пос.Эльбан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Амурского муниципального района Хабаровского края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42910" y="2397469"/>
            <a:ext cx="78581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Мастер-класс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пространственного мышления дошкольников через использование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технологии А.З.ЗАКА «Интеллектика для дошкольников»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0694" y="5429264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Педагог-психолог:</a:t>
            </a:r>
          </a:p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Федотова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Ольга Николаевна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F:\Шаблоны к презентации\презентации шаблоны\зеленое вдохнов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1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857232"/>
            <a:ext cx="6000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Игры-Головоломки- развивают пространственное мышление, терпение, усидчивость, сообразительность;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Кубики «Сложи узор»- развивают у детей логическое, пространственное и образное мышление;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«Блоки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- развивают у детей математическое и пространственное мышление;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«Интеллектика для дошкольников» А. З.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-развивает у детей познавательную активность, умение планировать, анализировать, рассуждать.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ГОЛОВОЛОМКИ\Игра Сложи узор пособия\f998e1218e319760a5bb7d4b69ff2b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14290"/>
            <a:ext cx="2264619" cy="1682738"/>
          </a:xfrm>
          <a:prstGeom prst="rect">
            <a:avLst/>
          </a:prstGeom>
          <a:noFill/>
        </p:spPr>
      </p:pic>
      <p:pic>
        <p:nvPicPr>
          <p:cNvPr id="8" name="Picture 2" descr="I:\ЗАК 2\Новая папка\Zak_Razvitie_intellekta_doshkolnikov_Ch1jpg_P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00438"/>
            <a:ext cx="2444748" cy="3143248"/>
          </a:xfrm>
          <a:prstGeom prst="rect">
            <a:avLst/>
          </a:prstGeom>
          <a:noFill/>
        </p:spPr>
      </p:pic>
      <p:pic>
        <p:nvPicPr>
          <p:cNvPr id="11" name="Picture 2" descr="F:\ГОЛОВОЛОМКИ\ГОЛОВОЛОМКИ\фото головоломки, кубики\IMG_36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3552820" cy="27003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42910" y="2956005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normalizeH="0" baseline="0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normalizeH="0" baseline="0" dirty="0" smtClean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57166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 №47 пос.Эльбан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Амурского муниципального района Хабаровского края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64357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Педагог-психолог: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Федотова  О.Н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2504683"/>
            <a:ext cx="628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игровой технологии А.З.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«Интеллектика для дошкольников»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коррекционной работе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педагога-психолога с детьми с ЗПР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4097" name="Picture 1" descr="C:\Users\DNS\Desktop\2025-10-29\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7" y="0"/>
            <a:ext cx="91173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F:\ГОЛОВОЛОМКИ\ЗАК 2\Задания к ЗАКУ\Игра ПЕРЕДВИЖЕНИЯ\004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42910" y="2956005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normalizeH="0" baseline="0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normalizeH="0" baseline="0" dirty="0" smtClean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57166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 №47 пос.Эльбан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Амурского муниципального района Хабаровского края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64357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Педагог-психолог: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Федотова  О.Н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2504683"/>
            <a:ext cx="628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игровой технологии А.З.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«Интеллектика для дошкольников»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коррекционной работе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педагога-психолога с детьми с ЗПР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F:\Шаблоны к презентации\презентации шаблоны\зеленое вдохнов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85786" y="2143116"/>
          <a:ext cx="6810380" cy="3899782"/>
        </p:xfrm>
        <a:graphic>
          <a:graphicData uri="http://schemas.openxmlformats.org/drawingml/2006/table">
            <a:tbl>
              <a:tblPr/>
              <a:tblGrid>
                <a:gridCol w="1763694"/>
                <a:gridCol w="5046686"/>
              </a:tblGrid>
              <a:tr h="844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Персонаж игры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Способы передвижения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1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 может двигаться только по прямым дорожкам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–  двигается только по косым  дорожкам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3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- каждый раз меняет дорожку: двигается то по прямой, то по косой дорожке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1" marR="673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Рисунок 4" descr="depositphotos_110523508-stock-illustration-cartoon-character-caterpillar-cheerful-w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000372"/>
            <a:ext cx="904875" cy="838200"/>
          </a:xfrm>
          <a:prstGeom prst="rect">
            <a:avLst/>
          </a:prstGeom>
          <a:noFill/>
        </p:spPr>
      </p:pic>
      <p:pic>
        <p:nvPicPr>
          <p:cNvPr id="3074" name="Рисунок 2" descr="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071942"/>
            <a:ext cx="895350" cy="790575"/>
          </a:xfrm>
          <a:prstGeom prst="rect">
            <a:avLst/>
          </a:prstGeom>
          <a:noFill/>
        </p:spPr>
      </p:pic>
      <p:pic>
        <p:nvPicPr>
          <p:cNvPr id="3073" name="Рисунок 1" descr="bug-clip-art-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5286388"/>
            <a:ext cx="742950" cy="69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42910" y="2956005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normalizeH="0" baseline="0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normalizeH="0" baseline="0" dirty="0" smtClean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57166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 №47 пос.Эльбан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Амурского муниципального района Хабаровского края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64357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Педагог-психолог: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Федотова  О.Н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2504683"/>
            <a:ext cx="628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игровой технологии А.З.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«Интеллектика для дошкольников»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коррекционной работе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педагога-психолога с детьми с ЗПР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 descr="C:\Users\DNS\Desktop\824806b1-5397-4fae-a8df-183aad37c2d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42910" y="2956005"/>
            <a:ext cx="77867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normalizeH="0" baseline="0" dirty="0" smtClean="0">
                <a:ln w="1905"/>
                <a:blipFill>
                  <a:blip r:embed="rId2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normalizeH="0" baseline="0" dirty="0" smtClean="0">
              <a:ln w="1905"/>
              <a:blipFill>
                <a:blip r:embed="rId2"/>
                <a:tile tx="0" ty="0" sx="100000" sy="100000" flip="none" algn="tl"/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57166"/>
            <a:ext cx="8501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детский сад  №47 пос.Эльбан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Амурского муниципального района Хабаровского края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64357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Педагог-психолог: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квалификационной категории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Федотова  О.Н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14414" y="2504683"/>
            <a:ext cx="62865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игровой технологии А.З.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Зака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«Интеллектика для дошкольников»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коррекционной работе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педагога-психолога с детьми с ЗПР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F:\Шаблоны к презентации\презентации шаблоны\зеленое вдохнов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9978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585789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1714488"/>
            <a:ext cx="76438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endParaRPr lang="ru-RU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350</Words>
  <Application>Microsoft Office PowerPoint</Application>
  <PresentationFormat>Экран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</dc:creator>
  <cp:lastModifiedBy>DNS</cp:lastModifiedBy>
  <cp:revision>33</cp:revision>
  <dcterms:created xsi:type="dcterms:W3CDTF">2018-11-16T06:00:31Z</dcterms:created>
  <dcterms:modified xsi:type="dcterms:W3CDTF">2025-10-29T07:58:04Z</dcterms:modified>
</cp:coreProperties>
</file>