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AA5238-7F1D-4B40-A3D0-8D9E395B6481}" type="datetimeFigureOut">
              <a:rPr lang="ru-RU" smtClean="0"/>
              <a:pPr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B34E7C-8645-49AA-8196-BB99478CF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7452320" cy="40324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3"/>
                </a:solidFill>
              </a:rPr>
              <a:t>Методический турнир</a:t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4400" dirty="0" smtClean="0">
                <a:solidFill>
                  <a:schemeClr val="accent3"/>
                </a:solidFill>
              </a:rPr>
              <a:t>по блоку</a:t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4400" dirty="0" smtClean="0">
                <a:solidFill>
                  <a:schemeClr val="accent3"/>
                </a:solidFill>
              </a:rPr>
              <a:t> «</a:t>
            </a:r>
            <a:r>
              <a:rPr lang="ru-RU" sz="4400" b="0" dirty="0" smtClean="0">
                <a:solidFill>
                  <a:schemeClr val="accent3"/>
                </a:solidFill>
              </a:rPr>
              <a:t>П</a:t>
            </a:r>
            <a:r>
              <a:rPr lang="ru-RU" sz="4400" dirty="0" smtClean="0">
                <a:solidFill>
                  <a:schemeClr val="accent3"/>
                </a:solidFill>
              </a:rPr>
              <a:t>олезные навыки и привычки в быту-</a:t>
            </a:r>
            <a:br>
              <a:rPr lang="ru-RU" sz="4400" dirty="0" smtClean="0">
                <a:solidFill>
                  <a:schemeClr val="accent3"/>
                </a:solidFill>
              </a:rPr>
            </a:br>
            <a:r>
              <a:rPr lang="ru-RU" sz="4400" dirty="0" smtClean="0">
                <a:solidFill>
                  <a:schemeClr val="accent3"/>
                </a:solidFill>
              </a:rPr>
              <a:t> тоже  экономика»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Дать определения понятиям: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1 команда: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«природные ресурсы»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34200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2 команда: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«навыки в быту»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Перечислить: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1 команда: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«природные ресурсы»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78216" cy="4572000"/>
          </a:xfrm>
        </p:spPr>
        <p:txBody>
          <a:bodyPr/>
          <a:lstStyle/>
          <a:p>
            <a:pPr>
              <a:buNone/>
            </a:pPr>
            <a:endParaRPr lang="ru-RU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2 команда: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«полезные навыки в быту»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Методический турнир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100" b="1" dirty="0" smtClean="0">
                <a:solidFill>
                  <a:schemeClr val="accent3">
                    <a:lumMod val="75000"/>
                  </a:schemeClr>
                </a:solidFill>
              </a:rPr>
              <a:t>1 команда</a:t>
            </a:r>
          </a:p>
          <a:p>
            <a:pPr>
              <a:buNone/>
            </a:pPr>
            <a:endParaRPr lang="ru-RU" sz="41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/>
              <a:t>«учимся беречь ресурсы»</a:t>
            </a:r>
          </a:p>
          <a:p>
            <a:pPr>
              <a:buNone/>
            </a:pPr>
            <a:endParaRPr lang="ru-RU" sz="3600" b="1" dirty="0" smtClean="0"/>
          </a:p>
          <a:p>
            <a:pPr>
              <a:buFontTx/>
              <a:buChar char="-"/>
            </a:pPr>
            <a:r>
              <a:rPr lang="ru-RU" sz="3600" dirty="0" smtClean="0"/>
              <a:t>цель</a:t>
            </a:r>
          </a:p>
          <a:p>
            <a:pPr>
              <a:buFontTx/>
              <a:buChar char="-"/>
            </a:pPr>
            <a:r>
              <a:rPr lang="ru-RU" sz="3600" dirty="0" smtClean="0"/>
              <a:t>задачи</a:t>
            </a:r>
          </a:p>
          <a:p>
            <a:pPr>
              <a:buFontTx/>
              <a:buChar char="-"/>
            </a:pPr>
            <a:r>
              <a:rPr lang="ru-RU" sz="3600" dirty="0" smtClean="0"/>
              <a:t>образовательные области</a:t>
            </a:r>
          </a:p>
          <a:p>
            <a:pPr>
              <a:buFontTx/>
              <a:buChar char="-"/>
            </a:pPr>
            <a:r>
              <a:rPr lang="ru-RU" sz="3600" dirty="0" smtClean="0"/>
              <a:t>формы работы с детьми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600" b="1" dirty="0" smtClean="0">
                <a:solidFill>
                  <a:schemeClr val="accent3">
                    <a:lumMod val="75000"/>
                  </a:schemeClr>
                </a:solidFill>
              </a:rPr>
              <a:t>2 команда</a:t>
            </a:r>
          </a:p>
          <a:p>
            <a:pPr>
              <a:buNone/>
            </a:pP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100" b="1" dirty="0" smtClean="0"/>
              <a:t>«полезные навыки и привычки в быту»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67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Методический турнир по блоку  «Полезные навыки и привычки в быту-  тоже  экономика» </vt:lpstr>
      <vt:lpstr>Дать определения понятиям:</vt:lpstr>
      <vt:lpstr>Перечислить:</vt:lpstr>
      <vt:lpstr>Методический турнир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турнир</dc:title>
  <dc:creator>glbuh</dc:creator>
  <cp:lastModifiedBy>glbuh</cp:lastModifiedBy>
  <cp:revision>5</cp:revision>
  <dcterms:created xsi:type="dcterms:W3CDTF">2016-12-14T01:13:54Z</dcterms:created>
  <dcterms:modified xsi:type="dcterms:W3CDTF">2016-12-14T06:32:29Z</dcterms:modified>
</cp:coreProperties>
</file>